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1" autoAdjust="0"/>
    <p:restoredTop sz="94660"/>
  </p:normalViewPr>
  <p:slideViewPr>
    <p:cSldViewPr>
      <p:cViewPr>
        <p:scale>
          <a:sx n="82" d="100"/>
          <a:sy n="82" d="100"/>
        </p:scale>
        <p:origin x="-420" y="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5F1CA-6C23-461E-972C-FAB6554D0591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4695E-9E8B-45A5-AFBA-B05D428658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695E-9E8B-45A5-AFBA-B05D4286582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94695E-9E8B-45A5-AFBA-B05D4286582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4BAE48-2918-4132-B333-9FC9B94F1FC7}" type="datetimeFigureOut">
              <a:rPr lang="en-US" smtClean="0"/>
              <a:pPr/>
              <a:t>3/26/2012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53E0BC-92DC-4EDA-B09A-2400AB9B48A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Stencil" pitchFamily="82" charset="0"/>
              </a:rPr>
              <a:t>The branches of government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Christian and Cole </a:t>
            </a:r>
            <a:endParaRPr lang="en-US" dirty="0"/>
          </a:p>
        </p:txBody>
      </p:sp>
      <p:pic>
        <p:nvPicPr>
          <p:cNvPr id="2050" name="Picture 2" descr="C:\Documents and Settings\s125094\Local Settings\Temp\Temporary Internet Files\Content.IE5\JHHR52BP\MC90017432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429000"/>
            <a:ext cx="2352098" cy="2345007"/>
          </a:xfrm>
          <a:prstGeom prst="rect">
            <a:avLst/>
          </a:prstGeom>
          <a:noFill/>
        </p:spPr>
      </p:pic>
      <p:pic>
        <p:nvPicPr>
          <p:cNvPr id="2051" name="Picture 3" descr="C:\Documents and Settings\s125094\Local Settings\Temp\Temporary Internet Files\Content.IE5\JHHR52BP\MC90018870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3962400"/>
            <a:ext cx="2010766" cy="2013861"/>
          </a:xfrm>
          <a:prstGeom prst="rect">
            <a:avLst/>
          </a:prstGeom>
          <a:noFill/>
        </p:spPr>
      </p:pic>
      <p:pic>
        <p:nvPicPr>
          <p:cNvPr id="2052" name="Picture 4" descr="C:\Documents and Settings\s125094\Local Settings\Temp\Temporary Internet Files\Content.IE5\UEQ5N3C0\MC900048177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"/>
            <a:ext cx="2057400" cy="2064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Documents and Settings\s125094\Local Settings\Temp\Temporary Internet Files\Content.IE5\UEQ5N3C0\MC900339772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228600"/>
            <a:ext cx="1151467" cy="1295400"/>
          </a:xfrm>
          <a:prstGeom prst="rect">
            <a:avLst/>
          </a:prstGeom>
          <a:noFill/>
        </p:spPr>
      </p:pic>
      <p:pic>
        <p:nvPicPr>
          <p:cNvPr id="2055" name="Picture 7" descr="C:\Documents and Settings\s125094\Local Settings\Temp\Temporary Internet Files\Content.IE5\L4JW6DW9\MC900355445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86200" y="4419600"/>
            <a:ext cx="1277417" cy="1802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tencil" pitchFamily="82" charset="0"/>
              </a:rPr>
              <a:t>Legislative BRANCH 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                     </a:t>
            </a:r>
            <a:r>
              <a:rPr lang="en-US" dirty="0" smtClean="0"/>
              <a:t>Congress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House of representatives  and the senate</a:t>
            </a:r>
            <a:endParaRPr lang="en-US" dirty="0" smtClean="0"/>
          </a:p>
          <a:p>
            <a:r>
              <a:rPr lang="en-US" dirty="0" smtClean="0"/>
              <a:t>Makes laws and establishes taxes </a:t>
            </a:r>
          </a:p>
          <a:p>
            <a:r>
              <a:rPr lang="en-US" dirty="0" smtClean="0"/>
              <a:t>Can override the Presidents veto</a:t>
            </a:r>
          </a:p>
          <a:p>
            <a:r>
              <a:rPr lang="en-US" dirty="0" smtClean="0"/>
              <a:t>Can refuse to appoint the president’s candidates for </a:t>
            </a:r>
            <a:r>
              <a:rPr lang="en-US" dirty="0" smtClean="0"/>
              <a:t>Judgeship.</a:t>
            </a:r>
          </a:p>
          <a:p>
            <a:r>
              <a:rPr lang="en-US" dirty="0" smtClean="0"/>
              <a:t> </a:t>
            </a:r>
            <a:r>
              <a:rPr lang="en-US" dirty="0" smtClean="0"/>
              <a:t>Makes laws for controlling trades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between the U.S.A and other countries.</a:t>
            </a:r>
            <a:endParaRPr lang="en-US" dirty="0" smtClean="0"/>
          </a:p>
        </p:txBody>
      </p:sp>
      <p:pic>
        <p:nvPicPr>
          <p:cNvPr id="1029" name="Picture 5" descr="C:\Documents and Settings\s125094\Local Settings\Temporary Internet Files\Content.IE5\8BVAESLV\MP900441058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4267200"/>
            <a:ext cx="1978152" cy="1978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tencil" pitchFamily="82" charset="0"/>
              </a:rPr>
              <a:t>Judicial Branch 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         Supreme court and other federal courts</a:t>
            </a:r>
          </a:p>
          <a:p>
            <a:pPr>
              <a:buNone/>
            </a:pPr>
            <a:r>
              <a:rPr lang="en-US" dirty="0" smtClean="0"/>
              <a:t>Interprets, or decides, what laws mean decides if law  follow  the constitution</a:t>
            </a:r>
          </a:p>
          <a:p>
            <a:pPr>
              <a:buNone/>
            </a:pPr>
            <a:r>
              <a:rPr lang="en-US" dirty="0" smtClean="0"/>
              <a:t>Can overturn President’s actions if it finds them to be against the constitution </a:t>
            </a:r>
          </a:p>
          <a:p>
            <a:pPr>
              <a:buNone/>
            </a:pPr>
            <a:r>
              <a:rPr lang="en-US" dirty="0" smtClean="0"/>
              <a:t>Can overturn laws it finds </a:t>
            </a:r>
            <a:r>
              <a:rPr lang="en-US" dirty="0" smtClean="0"/>
              <a:t>are </a:t>
            </a:r>
            <a:r>
              <a:rPr lang="en-US" dirty="0" smtClean="0"/>
              <a:t>against the </a:t>
            </a:r>
            <a:r>
              <a:rPr lang="en-US" dirty="0" smtClean="0"/>
              <a:t>constitution </a:t>
            </a:r>
            <a:endParaRPr lang="en-US" dirty="0"/>
          </a:p>
        </p:txBody>
      </p:sp>
      <p:pic>
        <p:nvPicPr>
          <p:cNvPr id="2050" name="Picture 2" descr="C:\Documents and Settings\s125094\Local Settings\Temporary Internet Files\Content.IE5\0U1I1ZNX\MP900305711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4724400"/>
            <a:ext cx="1653286" cy="1752600"/>
          </a:xfrm>
          <a:prstGeom prst="rect">
            <a:avLst/>
          </a:prstGeom>
          <a:noFill/>
        </p:spPr>
      </p:pic>
      <p:pic>
        <p:nvPicPr>
          <p:cNvPr id="2051" name="Picture 3" descr="C:\Documents and Settings\s125094\Local Settings\Temporary Internet Files\Content.IE5\ZRN1KPE9\MC90031975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724400"/>
            <a:ext cx="1763878" cy="1822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Stencil" pitchFamily="82" charset="0"/>
              </a:rPr>
              <a:t>Executive Branch </a:t>
            </a:r>
            <a:endParaRPr lang="en-US" dirty="0">
              <a:latin typeface="Stencil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         President</a:t>
            </a:r>
          </a:p>
          <a:p>
            <a:r>
              <a:rPr lang="en-US" dirty="0" smtClean="0"/>
              <a:t>Makes sure laws are carried out commands the armed forces</a:t>
            </a:r>
          </a:p>
          <a:p>
            <a:r>
              <a:rPr lang="en-US" dirty="0" smtClean="0"/>
              <a:t>Can veto laws congress has passed </a:t>
            </a:r>
          </a:p>
          <a:p>
            <a:r>
              <a:rPr lang="en-US" dirty="0" smtClean="0"/>
              <a:t>Appoint supreme court justices and other federal judges   </a:t>
            </a:r>
            <a:endParaRPr lang="en-US" dirty="0"/>
          </a:p>
        </p:txBody>
      </p:sp>
      <p:pic>
        <p:nvPicPr>
          <p:cNvPr id="3075" name="Picture 3" descr="C:\Documents and Settings\s125094\Local Settings\Temporary Internet Files\Content.IE5\861E222C\MC9002307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34200" y="4267200"/>
            <a:ext cx="2065933" cy="1868786"/>
          </a:xfrm>
          <a:prstGeom prst="rect">
            <a:avLst/>
          </a:prstGeom>
          <a:noFill/>
        </p:spPr>
      </p:pic>
      <p:pic>
        <p:nvPicPr>
          <p:cNvPr id="3076" name="Picture 4" descr="C:\Documents and Settings\s125094\Local Settings\Temporary Internet Files\Content.IE5\8BVAESLV\MC90035546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533400"/>
            <a:ext cx="1800454" cy="1672438"/>
          </a:xfrm>
          <a:prstGeom prst="rect">
            <a:avLst/>
          </a:prstGeom>
          <a:noFill/>
        </p:spPr>
      </p:pic>
      <p:pic>
        <p:nvPicPr>
          <p:cNvPr id="8" name="Picture 7" descr="coklwennnnnnnnnnnnnnnnnnnngjirlkkrgktljhtrgk;lgjmtrh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81200" y="4267200"/>
            <a:ext cx="2419160" cy="2371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qwzefg bfbdvscaxzax ;.,lmkjnbhgvfc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1600200"/>
            <a:ext cx="1733550" cy="319088"/>
          </a:xfrm>
          <a:prstGeom prst="rect">
            <a:avLst/>
          </a:prstGeom>
        </p:spPr>
      </p:pic>
      <p:pic>
        <p:nvPicPr>
          <p:cNvPr id="7" name="Picture 6" descr="qwzefg bfbdvscaxzax ;.,lmkjnbhgvfc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09800" y="1905000"/>
            <a:ext cx="285750" cy="1371600"/>
          </a:xfrm>
          <a:prstGeom prst="rect">
            <a:avLst/>
          </a:prstGeom>
        </p:spPr>
      </p:pic>
      <p:pic>
        <p:nvPicPr>
          <p:cNvPr id="8" name="Picture 7" descr="coklwennnnnnnnnnnnnnnnnnnngjirlkkrgktljhtrgk;lgjmtrhi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1600200"/>
            <a:ext cx="228600" cy="1619250"/>
          </a:xfrm>
          <a:prstGeom prst="rect">
            <a:avLst/>
          </a:prstGeom>
        </p:spPr>
      </p:pic>
      <p:pic>
        <p:nvPicPr>
          <p:cNvPr id="9" name="Picture 8" descr="coklwennnnnnnnnnnnnnnnnnnngjirlkkrgktljhtrgk;lgjmtrh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1600200"/>
            <a:ext cx="1219200" cy="304800"/>
          </a:xfrm>
          <a:prstGeom prst="rect">
            <a:avLst/>
          </a:prstGeom>
        </p:spPr>
      </p:pic>
      <p:pic>
        <p:nvPicPr>
          <p:cNvPr id="11" name="Picture 10" descr="coklwennnnnnnnnnnnnnnnnnnngjirlkkrgktljhtrgk;lgjmtrh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2286000"/>
            <a:ext cx="1219200" cy="304800"/>
          </a:xfrm>
          <a:prstGeom prst="rect">
            <a:avLst/>
          </a:prstGeom>
        </p:spPr>
      </p:pic>
      <p:pic>
        <p:nvPicPr>
          <p:cNvPr id="12" name="Picture 11" descr="coklwennnnnnnnnnnnnnnnnnnngjirlkkrgktljhtrgk;lgjmtrhik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7400" y="2895600"/>
            <a:ext cx="1219200" cy="304800"/>
          </a:xfrm>
          <a:prstGeom prst="rect">
            <a:avLst/>
          </a:prstGeom>
        </p:spPr>
      </p:pic>
      <p:pic>
        <p:nvPicPr>
          <p:cNvPr id="13" name="Picture 12" descr="dfsg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1600200"/>
            <a:ext cx="228600" cy="1676400"/>
          </a:xfrm>
          <a:prstGeom prst="rect">
            <a:avLst/>
          </a:prstGeom>
        </p:spPr>
      </p:pic>
      <p:pic>
        <p:nvPicPr>
          <p:cNvPr id="14" name="Picture 13" descr="dfsgf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1600200"/>
            <a:ext cx="228600" cy="1676400"/>
          </a:xfrm>
          <a:prstGeom prst="rect">
            <a:avLst/>
          </a:prstGeom>
        </p:spPr>
      </p:pic>
      <p:pic>
        <p:nvPicPr>
          <p:cNvPr id="15" name="Picture 14" descr="dfsgf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05200" y="2362200"/>
            <a:ext cx="1219200" cy="260350"/>
          </a:xfrm>
          <a:prstGeom prst="rect">
            <a:avLst/>
          </a:prstGeom>
        </p:spPr>
      </p:pic>
      <p:pic>
        <p:nvPicPr>
          <p:cNvPr id="16" name="Picture 15" descr="jcgv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905000" y="4038600"/>
            <a:ext cx="219075" cy="1504950"/>
          </a:xfrm>
          <a:prstGeom prst="rect">
            <a:avLst/>
          </a:prstGeom>
        </p:spPr>
      </p:pic>
      <p:pic>
        <p:nvPicPr>
          <p:cNvPr id="17" name="Picture 16" descr="jcgv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05000" y="4114800"/>
            <a:ext cx="1514475" cy="209550"/>
          </a:xfrm>
          <a:prstGeom prst="rect">
            <a:avLst/>
          </a:prstGeom>
        </p:spPr>
      </p:pic>
      <p:pic>
        <p:nvPicPr>
          <p:cNvPr id="18" name="Picture 17" descr="jcgv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81200" y="4724400"/>
            <a:ext cx="1514475" cy="209550"/>
          </a:xfrm>
          <a:prstGeom prst="rect">
            <a:avLst/>
          </a:prstGeom>
        </p:spPr>
      </p:pic>
      <p:pic>
        <p:nvPicPr>
          <p:cNvPr id="20" name="Picture 19" descr="jcgv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981200" y="5334000"/>
            <a:ext cx="1514475" cy="209550"/>
          </a:xfrm>
          <a:prstGeom prst="rect">
            <a:avLst/>
          </a:prstGeom>
        </p:spPr>
      </p:pic>
      <p:pic>
        <p:nvPicPr>
          <p:cNvPr id="21" name="Picture 20" descr="dgh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191000" y="4038600"/>
            <a:ext cx="328613" cy="1628775"/>
          </a:xfrm>
          <a:prstGeom prst="rect">
            <a:avLst/>
          </a:prstGeom>
        </p:spPr>
      </p:pic>
      <p:pic>
        <p:nvPicPr>
          <p:cNvPr id="22" name="Picture 21" descr="dgh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 rot="19712011">
            <a:off x="4591948" y="4004609"/>
            <a:ext cx="328613" cy="1628775"/>
          </a:xfrm>
          <a:prstGeom prst="rect">
            <a:avLst/>
          </a:prstGeom>
        </p:spPr>
      </p:pic>
      <p:pic>
        <p:nvPicPr>
          <p:cNvPr id="23" name="Picture 22" descr="dgh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029200" y="3962400"/>
            <a:ext cx="328613" cy="1628775"/>
          </a:xfrm>
          <a:prstGeom prst="rect">
            <a:avLst/>
          </a:prstGeom>
        </p:spPr>
      </p:pic>
      <p:pic>
        <p:nvPicPr>
          <p:cNvPr id="24" name="Picture 23" descr="fdh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324600" y="3962400"/>
            <a:ext cx="152400" cy="1524000"/>
          </a:xfrm>
          <a:prstGeom prst="rect">
            <a:avLst/>
          </a:prstGeom>
        </p:spPr>
      </p:pic>
      <p:pic>
        <p:nvPicPr>
          <p:cNvPr id="25" name="Picture 24" descr="fdh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7158134">
            <a:off x="6832336" y="3708564"/>
            <a:ext cx="261825" cy="1143000"/>
          </a:xfrm>
          <a:prstGeom prst="rect">
            <a:avLst/>
          </a:prstGeom>
        </p:spPr>
      </p:pic>
      <p:pic>
        <p:nvPicPr>
          <p:cNvPr id="26" name="Picture 25" descr="fdh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2551543">
            <a:off x="6743261" y="4458109"/>
            <a:ext cx="333261" cy="1143000"/>
          </a:xfrm>
          <a:prstGeom prst="rect">
            <a:avLst/>
          </a:prstGeom>
        </p:spPr>
      </p:pic>
      <p:pic>
        <p:nvPicPr>
          <p:cNvPr id="27" name="Picture 26" descr=",fg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381000" y="5867400"/>
            <a:ext cx="8305800" cy="228600"/>
          </a:xfrm>
          <a:prstGeom prst="rect">
            <a:avLst/>
          </a:prstGeom>
        </p:spPr>
      </p:pic>
      <p:pic>
        <p:nvPicPr>
          <p:cNvPr id="28" name="Picture 27" descr=",fg.bmp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533400" y="914400"/>
            <a:ext cx="7924800" cy="2286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</TotalTime>
  <Words>128</Words>
  <Application>Microsoft Office PowerPoint</Application>
  <PresentationFormat>On-screen Show (4:3)</PresentationFormat>
  <Paragraphs>22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The branches of government</vt:lpstr>
      <vt:lpstr>Legislative BRANCH </vt:lpstr>
      <vt:lpstr>Judicial Branch </vt:lpstr>
      <vt:lpstr>Executive Branch </vt:lpstr>
      <vt:lpstr>Slide 5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branches of government</dc:title>
  <dc:creator>TechSpec</dc:creator>
  <cp:lastModifiedBy>TechSpec</cp:lastModifiedBy>
  <cp:revision>15</cp:revision>
  <dcterms:created xsi:type="dcterms:W3CDTF">2012-03-21T19:18:16Z</dcterms:created>
  <dcterms:modified xsi:type="dcterms:W3CDTF">2012-03-26T19:29:24Z</dcterms:modified>
</cp:coreProperties>
</file>